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89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2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0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8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8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38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5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25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5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70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44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84695-F513-4D05-A26E-E484FABEC6E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717F0-4054-4B79-B641-9F2256414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3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killUP.Missouri@dss.mo.go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522"/>
            <a:ext cx="5854262" cy="55929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Submitting a partner referral</a:t>
            </a:r>
            <a:endParaRPr lang="en-U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56441"/>
            <a:ext cx="6064469" cy="92999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Take the following steps to </a:t>
            </a:r>
            <a:r>
              <a:rPr lang="en-US" dirty="0"/>
              <a:t>send an employment and </a:t>
            </a:r>
            <a:r>
              <a:rPr lang="en-US" dirty="0" smtClean="0"/>
              <a:t>training referral: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0124" y="2060028"/>
            <a:ext cx="502394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1600" b="1" dirty="0" smtClean="0"/>
              <a:t>Use the SkillUP referral form </a:t>
            </a:r>
            <a:r>
              <a:rPr lang="en-US" sz="1600" dirty="0" smtClean="0"/>
              <a:t>(right) </a:t>
            </a:r>
            <a:r>
              <a:rPr lang="en-US" sz="1600" b="1" dirty="0" smtClean="0"/>
              <a:t> </a:t>
            </a:r>
            <a:r>
              <a:rPr lang="en-US" sz="1600" dirty="0" smtClean="0"/>
              <a:t>– Complete the form offering as much detail as possible on your client.</a:t>
            </a:r>
          </a:p>
          <a:p>
            <a:pPr marL="457200" indent="-457200">
              <a:buAutoNum type="arabicPeriod"/>
            </a:pPr>
            <a:endParaRPr lang="en-US" sz="1600" dirty="0" smtClean="0"/>
          </a:p>
          <a:p>
            <a:pPr marL="457200" indent="-457200">
              <a:buAutoNum type="arabicPeriod"/>
            </a:pPr>
            <a:r>
              <a:rPr lang="en-US" sz="1600" dirty="0" smtClean="0"/>
              <a:t>If known, provide the client’s DCN.</a:t>
            </a:r>
          </a:p>
          <a:p>
            <a:pPr marL="457200" indent="-457200">
              <a:buAutoNum type="arabicPeriod"/>
            </a:pPr>
            <a:endParaRPr lang="en-US" sz="1600" dirty="0" smtClean="0"/>
          </a:p>
          <a:p>
            <a:pPr marL="457200" indent="-457200">
              <a:buAutoNum type="arabicPeriod"/>
            </a:pPr>
            <a:r>
              <a:rPr lang="en-US" sz="1600" dirty="0" smtClean="0"/>
              <a:t>Select your organization and provide your contact information.</a:t>
            </a:r>
          </a:p>
          <a:p>
            <a:pPr marL="457200" indent="-457200">
              <a:buAutoNum type="arabicPeriod"/>
            </a:pPr>
            <a:endParaRPr lang="en-US" sz="1600" dirty="0" smtClean="0"/>
          </a:p>
          <a:p>
            <a:pPr marL="457200" indent="-457200">
              <a:buAutoNum type="arabicPeriod"/>
            </a:pPr>
            <a:r>
              <a:rPr lang="en-US" sz="1600" dirty="0" smtClean="0"/>
              <a:t>If client is interested in other DSS Workforce programing, include as additional client information.</a:t>
            </a:r>
          </a:p>
          <a:p>
            <a:pPr marL="457200" indent="-457200">
              <a:buAutoNum type="arabicPeriod"/>
            </a:pPr>
            <a:endParaRPr lang="en-US" sz="1600" dirty="0" smtClean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600" dirty="0" smtClean="0">
                <a:cs typeface="Calibri" panose="020F0502020204030204" pitchFamily="34" charset="0"/>
              </a:rPr>
              <a:t>Email Partner Referral Form to </a:t>
            </a:r>
            <a:r>
              <a:rPr lang="en-US" sz="1600" b="1" u="sng" dirty="0" smtClean="0">
                <a:solidFill>
                  <a:srgbClr val="0070C0"/>
                </a:solidFill>
                <a:cs typeface="Calibri" panose="020F0502020204030204" pitchFamily="34" charset="0"/>
                <a:hlinkClick r:id="rId2"/>
              </a:rPr>
              <a:t>SkillUP.Missouri@dss.mo.gov</a:t>
            </a:r>
            <a:endParaRPr lang="en-US" sz="1600" b="1" u="sng" dirty="0" smtClean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600" u="sng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1600" b="1" u="sng" dirty="0" smtClean="0">
                <a:solidFill>
                  <a:srgbClr val="FF0000"/>
                </a:solidFill>
              </a:rPr>
              <a:t>We will reach out to the customer.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5649" y="260522"/>
            <a:ext cx="4248150" cy="639127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6" name="Straight Arrow Connector 15"/>
          <p:cNvCxnSpPr/>
          <p:nvPr/>
        </p:nvCxnSpPr>
        <p:spPr>
          <a:xfrm flipV="1">
            <a:off x="6459166" y="2640330"/>
            <a:ext cx="1371600" cy="486319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>
            <a:off x="6459166" y="3679278"/>
            <a:ext cx="1371600" cy="822960"/>
          </a:xfrm>
          <a:prstGeom prst="bentConnector3">
            <a:avLst>
              <a:gd name="adj1" fmla="val 50000"/>
            </a:avLst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547944" y="4656083"/>
            <a:ext cx="1371600" cy="114562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88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Submitting a partner referral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Submitting a referral to WDU</dc:title>
  <dc:creator>Epling, Thomas</dc:creator>
  <cp:lastModifiedBy>Townsend, Keith</cp:lastModifiedBy>
  <cp:revision>10</cp:revision>
  <cp:lastPrinted>2020-03-04T16:48:43Z</cp:lastPrinted>
  <dcterms:created xsi:type="dcterms:W3CDTF">2020-03-04T16:16:25Z</dcterms:created>
  <dcterms:modified xsi:type="dcterms:W3CDTF">2020-05-07T15:35:23Z</dcterms:modified>
</cp:coreProperties>
</file>